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550" r:id="rId2"/>
    <p:sldId id="551" r:id="rId3"/>
    <p:sldId id="552" r:id="rId4"/>
    <p:sldId id="553" r:id="rId5"/>
    <p:sldId id="554" r:id="rId6"/>
    <p:sldId id="555" r:id="rId7"/>
    <p:sldId id="558" r:id="rId8"/>
    <p:sldId id="412" r:id="rId9"/>
    <p:sldId id="464" r:id="rId10"/>
    <p:sldId id="559" r:id="rId11"/>
    <p:sldId id="532" r:id="rId12"/>
    <p:sldId id="478" r:id="rId13"/>
    <p:sldId id="540" r:id="rId14"/>
    <p:sldId id="541" r:id="rId15"/>
    <p:sldId id="547" r:id="rId16"/>
    <p:sldId id="549" r:id="rId17"/>
    <p:sldId id="560" r:id="rId18"/>
    <p:sldId id="564" r:id="rId19"/>
    <p:sldId id="561" r:id="rId20"/>
    <p:sldId id="565" r:id="rId21"/>
    <p:sldId id="566" r:id="rId22"/>
    <p:sldId id="542" r:id="rId23"/>
    <p:sldId id="543" r:id="rId24"/>
    <p:sldId id="533" r:id="rId25"/>
    <p:sldId id="536" r:id="rId26"/>
    <p:sldId id="548" r:id="rId27"/>
    <p:sldId id="562" r:id="rId28"/>
    <p:sldId id="537" r:id="rId29"/>
    <p:sldId id="538" r:id="rId30"/>
    <p:sldId id="563" r:id="rId3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1612" autoAdjust="0"/>
  </p:normalViewPr>
  <p:slideViewPr>
    <p:cSldViewPr>
      <p:cViewPr>
        <p:scale>
          <a:sx n="66" d="100"/>
          <a:sy n="66" d="100"/>
        </p:scale>
        <p:origin x="797" y="62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A106A-8AD4-4041-A07A-900F2EE2C4E9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DA114-73E9-43AB-84CA-09B134B5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42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DA114-73E9-43AB-84CA-09B134B50D1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8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DA114-73E9-43AB-84CA-09B134B50D1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97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DA114-73E9-43AB-84CA-09B134B50D1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29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jc123/pytorch-script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468" y="886026"/>
            <a:ext cx="8748972" cy="2981868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1. Install Anaconda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01C2A5-CB81-4E94-A75A-38F31CECA555}"/>
              </a:ext>
            </a:extLst>
          </p:cNvPr>
          <p:cNvSpPr/>
          <p:nvPr/>
        </p:nvSpPr>
        <p:spPr>
          <a:xfrm>
            <a:off x="2339752" y="3816267"/>
            <a:ext cx="47525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Be sure the install Anaconda 5.0.1 or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later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77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468" y="886026"/>
            <a:ext cx="8748972" cy="2981868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3. </a:t>
            </a:r>
            <a:r>
              <a:rPr lang="en-US" altLang="zh-TW" dirty="0">
                <a:solidFill>
                  <a:schemeClr val="accent1"/>
                </a:solidFill>
              </a:rPr>
              <a:t>Install </a:t>
            </a:r>
            <a:r>
              <a:rPr lang="en-US" altLang="zh-TW" dirty="0" smtClean="0">
                <a:solidFill>
                  <a:schemeClr val="accent1"/>
                </a:solidFill>
              </a:rPr>
              <a:t>python libraries in the virtual environment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33617"/>
            <a:ext cx="8460432" cy="475899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2404120" y="699542"/>
            <a:ext cx="720080" cy="2520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347864" y="3651870"/>
            <a:ext cx="33843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cuda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8.0 and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cudnn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6.0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4211960" y="699542"/>
            <a:ext cx="720080" cy="2520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7740352" y="1275606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8" y="52133"/>
            <a:ext cx="8639944" cy="48599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953224" y="3651870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vs 2015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4355976" y="555526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0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5" y="120725"/>
            <a:ext cx="8503929" cy="478346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953224" y="3651870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numpy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4355976" y="555526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9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8" y="245853"/>
            <a:ext cx="8524895" cy="47952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953224" y="3651870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pyyaml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4572000" y="771550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1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D76170-B35D-4C29-A2C6-3585B9118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991" r="4326" b="9400"/>
          <a:stretch/>
        </p:blipFill>
        <p:spPr>
          <a:xfrm>
            <a:off x="611559" y="209673"/>
            <a:ext cx="7557127" cy="4831434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2912102" y="4227934"/>
            <a:ext cx="52565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</a:rPr>
              <a:t>matplotlib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– python 2d plotting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library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5155704" y="843558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3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ABDE64A-0EB1-4731-A2E0-988177F2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2555776" y="4093047"/>
            <a:ext cx="604867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</a:rPr>
              <a:t>scikit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-learn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–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set of python modules for machine learning and data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mining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4283968" y="483518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6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9" y="114829"/>
            <a:ext cx="8757827" cy="492627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99A6209-7ABC-48EE-9D3B-E86B27B4A521}"/>
              </a:ext>
            </a:extLst>
          </p:cNvPr>
          <p:cNvSpPr/>
          <p:nvPr/>
        </p:nvSpPr>
        <p:spPr>
          <a:xfrm>
            <a:off x="4427984" y="699542"/>
            <a:ext cx="640432" cy="2738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90C58-AFAF-40B3-9D2B-4B3E0BF22E17}"/>
              </a:ext>
            </a:extLst>
          </p:cNvPr>
          <p:cNvSpPr/>
          <p:nvPr/>
        </p:nvSpPr>
        <p:spPr>
          <a:xfrm>
            <a:off x="3124200" y="3651870"/>
            <a:ext cx="52642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pandas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–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powerful python data analysis toolkit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90C58-AFAF-40B3-9D2B-4B3E0BF22E17}"/>
              </a:ext>
            </a:extLst>
          </p:cNvPr>
          <p:cNvSpPr/>
          <p:nvPr/>
        </p:nvSpPr>
        <p:spPr>
          <a:xfrm>
            <a:off x="2267744" y="2283718"/>
            <a:ext cx="52642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 – </a:t>
            </a:r>
            <a:r>
              <a:rPr lang="en-US" altLang="zh-TW" smtClean="0">
                <a:solidFill>
                  <a:srgbClr val="FF0000"/>
                </a:solidFill>
                <a:latin typeface="微軟正黑體" panose="020B0604030504040204" pitchFamily="34" charset="-120"/>
              </a:rPr>
              <a:t>computer vision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468" y="886026"/>
            <a:ext cx="8748972" cy="2981868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4. Install </a:t>
            </a:r>
            <a:r>
              <a:rPr lang="en-US" altLang="zh-TW" dirty="0" err="1" smtClean="0">
                <a:solidFill>
                  <a:schemeClr val="accent1"/>
                </a:solidFill>
              </a:rPr>
              <a:t>PyTorch</a:t>
            </a:r>
            <a:r>
              <a:rPr lang="en-US" altLang="zh-TW" dirty="0" smtClean="0">
                <a:solidFill>
                  <a:schemeClr val="accent1"/>
                </a:solidFill>
              </a:rPr>
              <a:t> and </a:t>
            </a:r>
            <a:r>
              <a:rPr lang="en-US" altLang="zh-TW" dirty="0" err="1" smtClean="0">
                <a:solidFill>
                  <a:schemeClr val="accent1"/>
                </a:solidFill>
              </a:rPr>
              <a:t>TorchVision</a:t>
            </a:r>
            <a:r>
              <a:rPr lang="en-US" altLang="zh-TW" dirty="0" smtClean="0">
                <a:solidFill>
                  <a:schemeClr val="accent1"/>
                </a:solidFill>
              </a:rPr>
              <a:t> libraries in this virtual environment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0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A438D1-3A19-4565-B9BB-9D5A1728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9EBE9C42-E441-4E3D-A45B-4C99CCD4C90F}"/>
              </a:ext>
            </a:extLst>
          </p:cNvPr>
          <p:cNvSpPr/>
          <p:nvPr/>
        </p:nvSpPr>
        <p:spPr>
          <a:xfrm>
            <a:off x="899592" y="627534"/>
            <a:ext cx="936104" cy="432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16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587813"/>
            <a:ext cx="7696200" cy="43291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24200" y="186388"/>
            <a:ext cx="214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https://pytorch.org</a:t>
            </a:r>
            <a:r>
              <a:rPr lang="zh-TW" altLang="en-US" dirty="0" smtClean="0">
                <a:hlinkClick r:id="rId3"/>
              </a:rPr>
              <a:t>/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1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77" y="170834"/>
            <a:ext cx="8414846" cy="473335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799A6209-7ABC-48EE-9D3B-E86B27B4A521}"/>
              </a:ext>
            </a:extLst>
          </p:cNvPr>
          <p:cNvSpPr/>
          <p:nvPr/>
        </p:nvSpPr>
        <p:spPr>
          <a:xfrm>
            <a:off x="2699792" y="3507854"/>
            <a:ext cx="1800200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0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140634"/>
            <a:ext cx="8711952" cy="490047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995936" y="1482338"/>
            <a:ext cx="417646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Open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cmd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line window in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-GPU environment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2195736" y="1482338"/>
            <a:ext cx="86409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0" y="281682"/>
            <a:ext cx="8585079" cy="44855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3419872" y="1301198"/>
            <a:ext cx="38963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conda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-c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1907704" y="467404"/>
            <a:ext cx="3759696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5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9" y="195486"/>
            <a:ext cx="8580901" cy="448339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1259632" y="3219822"/>
            <a:ext cx="1008112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395536" y="2113148"/>
            <a:ext cx="1440160" cy="8906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8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339502"/>
            <a:ext cx="882036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962AAB-5F0D-43EF-B279-CB16B57A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45"/>
            <a:ext cx="9144000" cy="477760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86B59B-8C98-4A2D-83BE-A2D96323C94D}"/>
              </a:ext>
            </a:extLst>
          </p:cNvPr>
          <p:cNvSpPr/>
          <p:nvPr/>
        </p:nvSpPr>
        <p:spPr>
          <a:xfrm>
            <a:off x="4207494" y="473132"/>
            <a:ext cx="28162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pip3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torchvision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5CE5601-55B9-4311-BE58-5EB6ACDB0F7C}"/>
              </a:ext>
            </a:extLst>
          </p:cNvPr>
          <p:cNvSpPr/>
          <p:nvPr/>
        </p:nvSpPr>
        <p:spPr>
          <a:xfrm>
            <a:off x="1547664" y="406864"/>
            <a:ext cx="2520280" cy="5807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0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468" y="886026"/>
            <a:ext cx="8748972" cy="2981868"/>
          </a:xfrm>
        </p:spPr>
        <p:txBody>
          <a:bodyPr>
            <a:no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5. Install </a:t>
            </a:r>
            <a:r>
              <a:rPr lang="en-US" altLang="zh-TW" dirty="0" err="1" smtClean="0">
                <a:solidFill>
                  <a:schemeClr val="accent1"/>
                </a:solidFill>
              </a:rPr>
              <a:t>Jupyter</a:t>
            </a:r>
            <a:r>
              <a:rPr lang="en-US" altLang="zh-TW" dirty="0" smtClean="0">
                <a:solidFill>
                  <a:schemeClr val="accent1"/>
                </a:solidFill>
              </a:rPr>
              <a:t> notebook in this virtual environment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77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8" y="145284"/>
            <a:ext cx="8639944" cy="48599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2627784" y="2931790"/>
            <a:ext cx="59046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Install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jupyter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notebook in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-GPU environment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3772548" y="1851670"/>
            <a:ext cx="943468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95486"/>
            <a:ext cx="8448939" cy="47525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0" y="1563638"/>
            <a:ext cx="266429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# CUDA 测试</a:t>
            </a:r>
          </a:p>
          <a:p>
            <a:r>
              <a:rPr lang="zh-TW" altLang="en-US" sz="1100" dirty="0"/>
              <a:t>import torch</a:t>
            </a:r>
          </a:p>
          <a:p>
            <a:r>
              <a:rPr lang="zh-TW" altLang="en-US" sz="1100" dirty="0"/>
              <a:t>x = torch.Tensor([1.0])</a:t>
            </a:r>
          </a:p>
          <a:p>
            <a:r>
              <a:rPr lang="zh-TW" altLang="en-US" sz="1100" dirty="0"/>
              <a:t>xx = x.cuda()</a:t>
            </a:r>
          </a:p>
          <a:p>
            <a:r>
              <a:rPr lang="zh-TW" altLang="en-US" sz="1100" dirty="0"/>
              <a:t>print(xx)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0" y="2696090"/>
            <a:ext cx="26642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# CUDNN TEST</a:t>
            </a:r>
          </a:p>
          <a:p>
            <a:r>
              <a:rPr lang="en-US" altLang="zh-TW" sz="1100" dirty="0"/>
              <a:t>from </a:t>
            </a:r>
            <a:r>
              <a:rPr lang="en-US" altLang="zh-TW" sz="1100" dirty="0" err="1"/>
              <a:t>torch.backends</a:t>
            </a:r>
            <a:r>
              <a:rPr lang="en-US" altLang="zh-TW" sz="1100" dirty="0"/>
              <a:t> import </a:t>
            </a:r>
            <a:r>
              <a:rPr lang="en-US" altLang="zh-TW" sz="1100" dirty="0" err="1"/>
              <a:t>cudnn</a:t>
            </a:r>
            <a:endParaRPr lang="en-US" altLang="zh-TW" sz="1100" dirty="0"/>
          </a:p>
          <a:p>
            <a:r>
              <a:rPr lang="en-US" altLang="zh-TW" sz="1100" dirty="0"/>
              <a:t>print(</a:t>
            </a:r>
            <a:r>
              <a:rPr lang="en-US" altLang="zh-TW" sz="1100" dirty="0" err="1"/>
              <a:t>cudnn.is_acceptable</a:t>
            </a:r>
            <a:r>
              <a:rPr lang="en-US" altLang="zh-TW" sz="1100" dirty="0"/>
              <a:t>(xx))</a:t>
            </a:r>
            <a:endParaRPr lang="zh-TW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028609-2762-4E25-B907-756432BF28ED}"/>
              </a:ext>
            </a:extLst>
          </p:cNvPr>
          <p:cNvSpPr/>
          <p:nvPr/>
        </p:nvSpPr>
        <p:spPr>
          <a:xfrm>
            <a:off x="4139952" y="3844810"/>
            <a:ext cx="330184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Shift + Enter to run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each cell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60C2CCF-758B-411D-9439-C0265DAAA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DE8CAD8-0D1D-415C-B6C0-89912B7C4774}"/>
              </a:ext>
            </a:extLst>
          </p:cNvPr>
          <p:cNvSpPr/>
          <p:nvPr/>
        </p:nvSpPr>
        <p:spPr>
          <a:xfrm>
            <a:off x="6156176" y="483518"/>
            <a:ext cx="1080120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3124200" y="4731990"/>
            <a:ext cx="2895600" cy="273844"/>
          </a:xfrm>
        </p:spPr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0" y="267494"/>
            <a:ext cx="6983760" cy="3928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04" y="4279258"/>
            <a:ext cx="502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3"/>
              </a:rPr>
              <a:t>https://github.com/peterjc123/pytorch-scripts</a:t>
            </a:r>
            <a:r>
              <a:rPr lang="zh-TW" altLang="en-US" dirty="0"/>
              <a:t> </a:t>
            </a:r>
          </a:p>
        </p:txBody>
      </p:sp>
      <p:sp>
        <p:nvSpPr>
          <p:cNvPr id="6" name="橢圓 5"/>
          <p:cNvSpPr/>
          <p:nvPr/>
        </p:nvSpPr>
        <p:spPr>
          <a:xfrm>
            <a:off x="2195736" y="1491630"/>
            <a:ext cx="2304256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32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1055943-4756-4868-AE46-C0476C50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0E22C8D9-C89B-46C3-A8CF-9C5B5CAC57BC}"/>
              </a:ext>
            </a:extLst>
          </p:cNvPr>
          <p:cNvSpPr/>
          <p:nvPr/>
        </p:nvSpPr>
        <p:spPr>
          <a:xfrm>
            <a:off x="3347864" y="1779662"/>
            <a:ext cx="1872208" cy="936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9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8C124E-9131-4BC9-BAB4-5EA3ABF2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33B470C6-699B-4714-A6F7-629F0FC15AFE}"/>
              </a:ext>
            </a:extLst>
          </p:cNvPr>
          <p:cNvSpPr/>
          <p:nvPr/>
        </p:nvSpPr>
        <p:spPr>
          <a:xfrm>
            <a:off x="2483768" y="3219821"/>
            <a:ext cx="1440160" cy="288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2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EEB0C1C-2E73-4104-B627-16BE96309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7574"/>
            <a:ext cx="3699875" cy="28803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2018"/>
            <a:ext cx="3707012" cy="28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468" y="886026"/>
            <a:ext cx="8748972" cy="2981868"/>
          </a:xfrm>
        </p:spPr>
        <p:txBody>
          <a:bodyPr>
            <a:no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2. </a:t>
            </a:r>
            <a:r>
              <a:rPr lang="en-US" altLang="zh-TW" dirty="0" smtClean="0">
                <a:solidFill>
                  <a:schemeClr val="accent1"/>
                </a:solidFill>
              </a:rPr>
              <a:t>Create a virtual environment</a:t>
            </a:r>
            <a:r>
              <a:rPr lang="zh-TW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TW" dirty="0" smtClean="0">
                <a:solidFill>
                  <a:schemeClr val="accent1"/>
                </a:solidFill>
              </a:rPr>
              <a:t>to run </a:t>
            </a:r>
            <a:r>
              <a:rPr lang="en-US" altLang="zh-TW" dirty="0" err="1" smtClean="0">
                <a:solidFill>
                  <a:schemeClr val="accent1"/>
                </a:solidFill>
              </a:rPr>
              <a:t>PyTorch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9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" y="31513"/>
            <a:ext cx="8784468" cy="4941263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971600" y="4299942"/>
            <a:ext cx="504056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059832" y="3507854"/>
            <a:ext cx="532859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Create a Python 3.6 environment named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-GPU (you can name whatever you want)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707904" y="2160701"/>
            <a:ext cx="1080120" cy="3414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8012" y="843558"/>
            <a:ext cx="973908" cy="345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2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5649"/>
            <a:ext cx="8568952" cy="48200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DDD06BD-B0CD-4ACC-B2CE-F1ABB1AF64C6}"/>
              </a:ext>
            </a:extLst>
          </p:cNvPr>
          <p:cNvSpPr/>
          <p:nvPr/>
        </p:nvSpPr>
        <p:spPr>
          <a:xfrm>
            <a:off x="1115616" y="1419622"/>
            <a:ext cx="720080" cy="2520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46E198-8BE5-4366-A386-DAB40E28DC17}"/>
              </a:ext>
            </a:extLst>
          </p:cNvPr>
          <p:cNvSpPr/>
          <p:nvPr/>
        </p:nvSpPr>
        <p:spPr>
          <a:xfrm>
            <a:off x="2411760" y="2859782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Beginning screen of my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-GPU environment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263</Words>
  <Application>Microsoft Office PowerPoint</Application>
  <PresentationFormat>如螢幕大小 (16:9)</PresentationFormat>
  <Paragraphs>58</Paragraphs>
  <Slides>30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Office 佈景主題</vt:lpstr>
      <vt:lpstr>1. Install Anaconda</vt:lpstr>
      <vt:lpstr>PowerPoint 簡報</vt:lpstr>
      <vt:lpstr>PowerPoint 簡報</vt:lpstr>
      <vt:lpstr>PowerPoint 簡報</vt:lpstr>
      <vt:lpstr>PowerPoint 簡報</vt:lpstr>
      <vt:lpstr>PowerPoint 簡報</vt:lpstr>
      <vt:lpstr>2. Create a virtual environment to run PyTorch</vt:lpstr>
      <vt:lpstr>PowerPoint 簡報</vt:lpstr>
      <vt:lpstr>PowerPoint 簡報</vt:lpstr>
      <vt:lpstr>3. Install python libraries in the virtual environment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 Install PyTorch and TorchVision libraries in this virtual environment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Install Jupyter notebook in this virtual environment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老搖滾</dc:title>
  <dc:creator>王偉旭</dc:creator>
  <cp:lastModifiedBy>ADMIN</cp:lastModifiedBy>
  <cp:revision>267</cp:revision>
  <dcterms:created xsi:type="dcterms:W3CDTF">2016-04-26T07:20:18Z</dcterms:created>
  <dcterms:modified xsi:type="dcterms:W3CDTF">2018-05-30T06:56:39Z</dcterms:modified>
</cp:coreProperties>
</file>